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94" r:id="rId2"/>
    <p:sldId id="334" r:id="rId3"/>
    <p:sldId id="333" r:id="rId4"/>
    <p:sldId id="321" r:id="rId5"/>
    <p:sldId id="272" r:id="rId6"/>
    <p:sldId id="292" r:id="rId7"/>
    <p:sldId id="320" r:id="rId8"/>
    <p:sldId id="326" r:id="rId9"/>
    <p:sldId id="323" r:id="rId10"/>
    <p:sldId id="316" r:id="rId11"/>
    <p:sldId id="318" r:id="rId12"/>
    <p:sldId id="319" r:id="rId13"/>
    <p:sldId id="331" r:id="rId14"/>
    <p:sldId id="327" r:id="rId15"/>
    <p:sldId id="325" r:id="rId16"/>
    <p:sldId id="295" r:id="rId17"/>
    <p:sldId id="336" r:id="rId18"/>
    <p:sldId id="337" r:id="rId19"/>
    <p:sldId id="329" r:id="rId20"/>
    <p:sldId id="312" r:id="rId21"/>
    <p:sldId id="297" r:id="rId22"/>
    <p:sldId id="298" r:id="rId23"/>
    <p:sldId id="296" r:id="rId24"/>
    <p:sldId id="330" r:id="rId25"/>
    <p:sldId id="299" r:id="rId26"/>
    <p:sldId id="335" r:id="rId27"/>
    <p:sldId id="300" r:id="rId28"/>
    <p:sldId id="301" r:id="rId29"/>
    <p:sldId id="302" r:id="rId30"/>
    <p:sldId id="309" r:id="rId31"/>
    <p:sldId id="304" r:id="rId32"/>
    <p:sldId id="305" r:id="rId33"/>
    <p:sldId id="332" r:id="rId34"/>
    <p:sldId id="307" r:id="rId35"/>
    <p:sldId id="30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78" d="100"/>
          <a:sy n="78" d="100"/>
        </p:scale>
        <p:origin x="10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776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306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96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主講者：國小的學生原則一天使用不要超過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823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073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主講者：這個畫面是教育部全民資安素養網，依據年齡分兒童、青少年版，也有針對家長或一般民眾的版本，國小的部份，就屬於兒童版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主講者：點選兒童版後，就會進入這個頁面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主講者：再點選內容分類，有保護個人資料、慎用網路社群、網路禮儀、網路沉迷和資訊安全的類別。資料的類型也有影片、懶人包、漫畫等等可以勾選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有時間的話，請主講者點選「為什麼我的上網時間被限制」圖片的箭頭，即可連結至該影片，帶家長一起欣賞影片。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25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571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75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98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3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78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ZXOp5UpVp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62068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本簡報使用說明：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本頁為本簡報之使用說明，對家長宣導時</a:t>
            </a:r>
            <a:r>
              <a:rPr lang="zh-TW" altLang="en-US" sz="2400" dirty="0" smtClean="0">
                <a:latin typeface="+mj-ea"/>
                <a:ea typeface="+mj-ea"/>
              </a:rPr>
              <a:t>，請</a:t>
            </a:r>
            <a:r>
              <a:rPr lang="zh-TW" altLang="en-US" sz="2400" dirty="0">
                <a:latin typeface="+mj-ea"/>
                <a:ea typeface="+mj-ea"/>
              </a:rPr>
              <a:t>從下一</a:t>
            </a:r>
            <a:r>
              <a:rPr lang="zh-TW" altLang="en-US" sz="2400" dirty="0" smtClean="0">
                <a:latin typeface="+mj-ea"/>
                <a:ea typeface="+mj-ea"/>
              </a:rPr>
              <a:t>頁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開始</a:t>
            </a:r>
            <a:r>
              <a:rPr lang="zh-TW" altLang="en-US" sz="2400" dirty="0">
                <a:latin typeface="+mj-ea"/>
                <a:ea typeface="+mj-ea"/>
              </a:rPr>
              <a:t>放映。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部分頁面</a:t>
            </a:r>
            <a:r>
              <a:rPr lang="zh-TW" altLang="en-US" sz="2400" dirty="0" smtClean="0">
                <a:latin typeface="+mj-ea"/>
                <a:ea typeface="+mj-ea"/>
              </a:rPr>
              <a:t>有影片、動畫設計、備忘稿文字提示等，</a:t>
            </a:r>
            <a:r>
              <a:rPr lang="zh-TW" altLang="en-US" sz="2400" dirty="0">
                <a:latin typeface="+mj-ea"/>
                <a:ea typeface="+mj-ea"/>
              </a:rPr>
              <a:t>建議</a:t>
            </a:r>
            <a:r>
              <a:rPr lang="zh-TW" altLang="en-US" sz="2400" dirty="0" smtClean="0">
                <a:latin typeface="+mj-ea"/>
                <a:ea typeface="+mj-ea"/>
              </a:rPr>
              <a:t>主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講</a:t>
            </a:r>
            <a:r>
              <a:rPr lang="zh-TW" altLang="en-US" sz="2400" dirty="0">
                <a:latin typeface="+mj-ea"/>
                <a:ea typeface="+mj-ea"/>
              </a:rPr>
              <a:t>者</a:t>
            </a:r>
            <a:r>
              <a:rPr lang="zh-TW" altLang="en-US" sz="2400" dirty="0" smtClean="0">
                <a:latin typeface="+mj-ea"/>
                <a:ea typeface="+mj-ea"/>
              </a:rPr>
              <a:t>預先瀏覽測試，</a:t>
            </a:r>
            <a:r>
              <a:rPr lang="zh-TW" altLang="en-US" sz="2400" dirty="0">
                <a:latin typeface="+mj-ea"/>
                <a:ea typeface="+mj-ea"/>
              </a:rPr>
              <a:t>以利</a:t>
            </a:r>
            <a:r>
              <a:rPr lang="zh-TW" altLang="en-US" sz="2400" dirty="0" smtClean="0">
                <a:latin typeface="+mj-ea"/>
                <a:ea typeface="+mj-ea"/>
              </a:rPr>
              <a:t>熟稔簡報內容及順利播放。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 備忘稿中→</a:t>
            </a:r>
            <a:r>
              <a:rPr lang="en-US" altLang="zh-TW" sz="2400" dirty="0" smtClean="0">
                <a:latin typeface="+mj-ea"/>
                <a:ea typeface="+mj-ea"/>
              </a:rPr>
              <a:t>(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符號，指讓簡報進行下一步驟，</a:t>
            </a:r>
            <a:r>
              <a:rPr lang="en-US" altLang="zh-TW" sz="2400" dirty="0" smtClean="0">
                <a:latin typeface="+mj-ea"/>
                <a:ea typeface="+mj-ea"/>
              </a:rPr>
              <a:t>(  )</a:t>
            </a:r>
            <a:r>
              <a:rPr lang="zh-TW" altLang="en-US" sz="2400" dirty="0" smtClean="0">
                <a:latin typeface="+mj-ea"/>
                <a:ea typeface="+mj-ea"/>
              </a:rPr>
              <a:t>內之文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字係指下一步驟之文字或圖片。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如</a:t>
            </a:r>
            <a:r>
              <a:rPr lang="zh-TW" altLang="en-US" sz="2400" dirty="0">
                <a:latin typeface="+mj-ea"/>
                <a:ea typeface="+mj-ea"/>
              </a:rPr>
              <a:t>要列印備註欄文字，請</a:t>
            </a:r>
            <a:r>
              <a:rPr lang="zh-TW" altLang="en-US" sz="2400" dirty="0" smtClean="0">
                <a:latin typeface="+mj-ea"/>
                <a:ea typeface="+mj-ea"/>
              </a:rPr>
              <a:t>於列印</a:t>
            </a:r>
            <a:r>
              <a:rPr lang="zh-TW" altLang="en-US" sz="2400" dirty="0">
                <a:latin typeface="+mj-ea"/>
                <a:ea typeface="+mj-ea"/>
              </a:rPr>
              <a:t>時選擇「備忘稿」</a:t>
            </a:r>
            <a:r>
              <a:rPr lang="zh-TW" altLang="en-US" sz="2400" dirty="0" smtClean="0">
                <a:latin typeface="+mj-ea"/>
                <a:ea typeface="+mj-ea"/>
              </a:rPr>
              <a:t>格式。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本</a:t>
            </a:r>
            <a:r>
              <a:rPr lang="zh-TW" altLang="en-US" sz="2400" dirty="0" smtClean="0">
                <a:latin typeface="+mj-ea"/>
                <a:ea typeface="+mj-ea"/>
              </a:rPr>
              <a:t>簡報內容</a:t>
            </a:r>
            <a:r>
              <a:rPr lang="zh-TW" altLang="en-US" sz="2400" dirty="0">
                <a:latin typeface="+mj-ea"/>
                <a:ea typeface="+mj-ea"/>
              </a:rPr>
              <a:t>設</a:t>
            </a:r>
            <a:r>
              <a:rPr lang="zh-TW" altLang="en-US" sz="2400" dirty="0" smtClean="0">
                <a:latin typeface="+mj-ea"/>
                <a:ea typeface="+mj-ea"/>
              </a:rPr>
              <a:t>計約</a:t>
            </a:r>
            <a:r>
              <a:rPr lang="en-US" altLang="zh-TW" sz="2000" dirty="0" smtClean="0">
                <a:latin typeface="+mj-ea"/>
                <a:ea typeface="+mj-ea"/>
              </a:rPr>
              <a:t>15-20</a:t>
            </a:r>
            <a:r>
              <a:rPr lang="zh-TW" altLang="en-US" sz="2400" dirty="0" smtClean="0">
                <a:latin typeface="+mj-ea"/>
                <a:ea typeface="+mj-ea"/>
              </a:rPr>
              <a:t>分鐘</a:t>
            </a:r>
            <a:r>
              <a:rPr lang="zh-TW" altLang="en-US" sz="2400" dirty="0">
                <a:latin typeface="+mj-ea"/>
                <a:ea typeface="+mj-ea"/>
              </a:rPr>
              <a:t>，各校可依</a:t>
            </a:r>
            <a:r>
              <a:rPr lang="zh-TW" altLang="en-US" sz="2400" dirty="0" smtClean="0">
                <a:latin typeface="+mj-ea"/>
                <a:ea typeface="+mj-ea"/>
              </a:rPr>
              <a:t>時間自行伸縮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0400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t="5171" r="3561" b="6990"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/>
                <a:gridCol w="2761408"/>
                <a:gridCol w="1173986"/>
                <a:gridCol w="1159793"/>
                <a:gridCol w="1093441"/>
                <a:gridCol w="1078235"/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493220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5112568" cy="578019"/>
          </a:xfrm>
        </p:spPr>
        <p:txBody>
          <a:bodyPr/>
          <a:lstStyle/>
          <a:p>
            <a:pPr algn="l"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</a:t>
            </a:r>
            <a:r>
              <a:rPr lang="zh-TW" altLang="en-US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易沉迷的網路遊戲來談</a:t>
            </a:r>
            <a:r>
              <a:rPr lang="en-US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國小版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87358" y="3284984"/>
            <a:ext cx="7776864" cy="172819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71287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既然孩子喜歡上網，就用網路資源來教孩子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25604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1611278676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685591"/>
            <a:ext cx="874368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91680" y="2492896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5803636"/>
            <a:ext cx="2520280" cy="439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56176" y="5803636"/>
            <a:ext cx="2520280" cy="4368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4"/>
          </p:cNvPr>
          <p:cNvSpPr/>
          <p:nvPr/>
        </p:nvSpPr>
        <p:spPr>
          <a:xfrm>
            <a:off x="4391981" y="4722736"/>
            <a:ext cx="540060" cy="65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55576" y="422108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35051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網路成癮或不當使用的</a:t>
            </a:r>
            <a:r>
              <a:rPr lang="zh-TW" altLang="en-US" sz="2800" b="1" dirty="0" smtClean="0">
                <a:latin typeface="+mj-ea"/>
                <a:ea typeface="+mj-ea"/>
              </a:rPr>
              <a:t>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網路成癮的原因</a:t>
            </a:r>
            <a:endParaRPr lang="en-US" altLang="zh-TW" sz="2800" b="1" dirty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如何預防孩子網路成癮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/>
                <a:gridCol w="1854387"/>
                <a:gridCol w="2987220"/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08920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668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210101" y="3220636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16563" y="23721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" t="3767" r="1880" b="15705"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030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3484</TotalTime>
  <Words>2923</Words>
  <Application>Microsoft Office PowerPoint</Application>
  <PresentationFormat>如螢幕大小 (4:3)</PresentationFormat>
  <Paragraphs>341</Paragraphs>
  <Slides>35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7" baseType="lpstr">
      <vt:lpstr>微軟正黑體</vt:lpstr>
      <vt:lpstr>新細明體</vt:lpstr>
      <vt:lpstr>DFKai-SB</vt:lpstr>
      <vt:lpstr>Arial</vt:lpstr>
      <vt:lpstr>Calibri</vt:lpstr>
      <vt:lpstr>Georgia</vt:lpstr>
      <vt:lpstr>Liberation Sans</vt:lpstr>
      <vt:lpstr>Liberation Serif</vt:lpstr>
      <vt:lpstr>Times New Roman</vt:lpstr>
      <vt:lpstr>Wingdings</vt:lpstr>
      <vt:lpstr>Wingdings 2</vt:lpstr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以學生易沉迷的網路遊戲來談…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194</cp:revision>
  <dcterms:created xsi:type="dcterms:W3CDTF">2021-01-22T01:34:42Z</dcterms:created>
  <dcterms:modified xsi:type="dcterms:W3CDTF">2021-02-24T00:17:36Z</dcterms:modified>
</cp:coreProperties>
</file>