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DDD503-2ABD-4862-9CD3-827DAC4619E1}" type="datetimeFigureOut">
              <a:rPr lang="zh-TW" altLang="en-US" smtClean="0"/>
              <a:pPr/>
              <a:t>2015/8/27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2603F5-825D-4618-BD82-DEDE6D01E69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TW" dirty="0" smtClean="0"/>
              <a:t>303</a:t>
            </a:r>
            <a:r>
              <a:rPr lang="zh-TW" altLang="en-US" dirty="0" smtClean="0"/>
              <a:t>宜萍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4800" dirty="0" smtClean="0"/>
              <a:t>0828</a:t>
            </a:r>
            <a:r>
              <a:rPr lang="zh-TW" altLang="en-US" sz="4800" dirty="0" smtClean="0"/>
              <a:t>午餐報告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報告大綱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榮民子女午餐補助金</a:t>
            </a:r>
            <a:endParaRPr lang="en-US" altLang="zh-TW" dirty="0" smtClean="0"/>
          </a:p>
          <a:p>
            <a:r>
              <a:rPr lang="zh-TW" altLang="zh-TW" dirty="0" smtClean="0"/>
              <a:t>徵件活動</a:t>
            </a:r>
            <a:endParaRPr lang="en-US" altLang="zh-TW" dirty="0" smtClean="0"/>
          </a:p>
          <a:p>
            <a:r>
              <a:rPr lang="zh-TW" altLang="zh-TW" dirty="0" smtClean="0">
                <a:solidFill>
                  <a:srgbClr val="FF0000"/>
                </a:solidFill>
              </a:rPr>
              <a:t>用餐人數調查表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zh-TW" dirty="0" smtClean="0"/>
              <a:t>營養教育宣導</a:t>
            </a:r>
          </a:p>
          <a:p>
            <a:r>
              <a:rPr lang="zh-TW" altLang="zh-TW" dirty="0" smtClean="0"/>
              <a:t>午餐滿意度調查表</a:t>
            </a:r>
            <a:endParaRPr lang="en-US" altLang="zh-TW" dirty="0" smtClean="0"/>
          </a:p>
          <a:p>
            <a:r>
              <a:rPr lang="zh-TW" altLang="zh-TW" dirty="0" smtClean="0"/>
              <a:t>慶生會資料</a:t>
            </a:r>
            <a:endParaRPr lang="en-US" altLang="zh-TW" dirty="0" smtClean="0"/>
          </a:p>
          <a:p>
            <a:r>
              <a:rPr lang="zh-TW" altLang="zh-TW" dirty="0" smtClean="0"/>
              <a:t>校外教學退費</a:t>
            </a:r>
            <a:r>
              <a:rPr lang="zh-TW" altLang="en-US" dirty="0" smtClean="0"/>
              <a:t>申請</a:t>
            </a:r>
            <a:endParaRPr lang="en-US" altLang="zh-TW" dirty="0" smtClean="0"/>
          </a:p>
          <a:p>
            <a:r>
              <a:rPr lang="zh-TW" altLang="zh-TW" dirty="0" smtClean="0"/>
              <a:t>就學濟助金</a:t>
            </a:r>
            <a:r>
              <a:rPr lang="zh-TW" altLang="en-US" dirty="0" smtClean="0"/>
              <a:t>申請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榮民子女午餐補助金</a:t>
            </a:r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zh-TW" altLang="zh-TW" sz="4000" dirty="0" smtClean="0"/>
          </a:p>
          <a:p>
            <a:endParaRPr lang="zh-TW" altLang="en-US" sz="4000" dirty="0"/>
          </a:p>
        </p:txBody>
      </p:sp>
      <p:pic>
        <p:nvPicPr>
          <p:cNvPr id="4" name="圖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24944"/>
            <a:ext cx="633670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6048672"/>
          </a:xfrm>
        </p:spPr>
        <p:txBody>
          <a:bodyPr>
            <a:normAutofit/>
          </a:bodyPr>
          <a:lstStyle/>
          <a:p>
            <a:r>
              <a:rPr lang="zh-TW" altLang="zh-TW" sz="4000" dirty="0" smtClean="0"/>
              <a:t>『米的異想世界』</a:t>
            </a:r>
            <a:r>
              <a:rPr lang="zh-TW" altLang="zh-TW" sz="4000" dirty="0" smtClean="0">
                <a:solidFill>
                  <a:srgbClr val="FF0000"/>
                </a:solidFill>
              </a:rPr>
              <a:t>繪本</a:t>
            </a:r>
            <a:r>
              <a:rPr lang="zh-TW" altLang="zh-TW" sz="4000" dirty="0" smtClean="0"/>
              <a:t>徵件活動</a:t>
            </a:r>
            <a:endParaRPr lang="en-US" altLang="zh-TW" sz="4000" dirty="0" smtClean="0"/>
          </a:p>
          <a:p>
            <a:pPr>
              <a:buNone/>
            </a:pPr>
            <a:r>
              <a:rPr lang="en-US" altLang="zh-TW" sz="4000" dirty="0" smtClean="0"/>
              <a:t>   </a:t>
            </a:r>
            <a:r>
              <a:rPr lang="zh-TW" altLang="zh-TW" sz="4000" dirty="0" smtClean="0"/>
              <a:t>『幸福米滿‧快樂滿載』</a:t>
            </a:r>
            <a:r>
              <a:rPr lang="zh-TW" altLang="zh-TW" sz="4000" dirty="0" smtClean="0">
                <a:solidFill>
                  <a:srgbClr val="FF0000"/>
                </a:solidFill>
              </a:rPr>
              <a:t>成果影片</a:t>
            </a:r>
            <a:r>
              <a:rPr lang="en-US" altLang="zh-TW" sz="4000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     </a:t>
            </a:r>
            <a:r>
              <a:rPr lang="zh-TW" altLang="zh-TW" sz="4000" dirty="0" smtClean="0"/>
              <a:t>徵件活動</a:t>
            </a:r>
            <a:endParaRPr lang="en-US" altLang="zh-TW" sz="4000" dirty="0" smtClean="0"/>
          </a:p>
          <a:p>
            <a:r>
              <a:rPr lang="en-US" altLang="zh-TW" sz="4000" dirty="0" smtClean="0"/>
              <a:t>104</a:t>
            </a:r>
            <a:r>
              <a:rPr lang="zh-TW" altLang="zh-TW" sz="4000" dirty="0" smtClean="0"/>
              <a:t>年</a:t>
            </a:r>
            <a:r>
              <a:rPr lang="en-US" altLang="zh-TW" sz="4000" dirty="0" smtClean="0"/>
              <a:t>9</a:t>
            </a:r>
            <a:r>
              <a:rPr lang="zh-TW" altLang="zh-TW" sz="4000" dirty="0" smtClean="0"/>
              <a:t>月用餐人數調查表</a:t>
            </a:r>
            <a:endParaRPr lang="en-US" altLang="zh-TW" sz="4000" dirty="0" smtClean="0"/>
          </a:p>
          <a:p>
            <a:r>
              <a:rPr lang="zh-TW" altLang="zh-TW" sz="4000" dirty="0" smtClean="0"/>
              <a:t>營養</a:t>
            </a:r>
            <a:r>
              <a:rPr lang="zh-TW" altLang="zh-TW" sz="4000" dirty="0" smtClean="0"/>
              <a:t>教育</a:t>
            </a:r>
            <a:r>
              <a:rPr lang="zh-TW" altLang="zh-TW" sz="4000" dirty="0" smtClean="0"/>
              <a:t>宣導</a:t>
            </a:r>
            <a:r>
              <a:rPr lang="en-US" altLang="zh-TW" sz="4000" dirty="0" smtClean="0"/>
              <a:t>--</a:t>
            </a:r>
            <a:r>
              <a:rPr lang="zh-TW" altLang="en-US" sz="4000" dirty="0" smtClean="0"/>
              <a:t>張</a:t>
            </a:r>
            <a:r>
              <a:rPr lang="zh-TW" altLang="en-US" sz="4000" dirty="0" smtClean="0"/>
              <a:t>貼</a:t>
            </a:r>
            <a:endParaRPr lang="zh-TW" altLang="zh-TW" sz="4000" dirty="0" smtClean="0"/>
          </a:p>
          <a:p>
            <a:r>
              <a:rPr lang="zh-TW" altLang="zh-TW" sz="4000" dirty="0" smtClean="0"/>
              <a:t>午餐滿意度調查表</a:t>
            </a:r>
            <a:r>
              <a:rPr lang="en-US" altLang="zh-TW" sz="4000" dirty="0" smtClean="0"/>
              <a:t>  9/21</a:t>
            </a:r>
            <a:r>
              <a:rPr lang="zh-TW" altLang="en-US" sz="4000" dirty="0" smtClean="0"/>
              <a:t>交</a:t>
            </a:r>
            <a:endParaRPr lang="en-US" altLang="zh-TW" sz="4000" dirty="0" smtClean="0"/>
          </a:p>
          <a:p>
            <a:r>
              <a:rPr lang="zh-TW" altLang="zh-TW" sz="4000" dirty="0" smtClean="0"/>
              <a:t>慶生會資料</a:t>
            </a:r>
            <a:r>
              <a:rPr lang="en-US" altLang="zh-TW" sz="4000" dirty="0" smtClean="0"/>
              <a:t>  9/11</a:t>
            </a:r>
            <a:r>
              <a:rPr lang="zh-TW" altLang="en-US" sz="4000" dirty="0" smtClean="0"/>
              <a:t>交</a:t>
            </a:r>
            <a:endParaRPr lang="en-US" altLang="zh-TW" sz="4000" dirty="0" smtClean="0"/>
          </a:p>
          <a:p>
            <a:r>
              <a:rPr lang="zh-TW" altLang="zh-TW" sz="4000" dirty="0" smtClean="0"/>
              <a:t>校外教學退費</a:t>
            </a:r>
            <a:r>
              <a:rPr lang="zh-TW" altLang="en-US" sz="4000" dirty="0" smtClean="0"/>
              <a:t>申請 （</a:t>
            </a:r>
            <a:r>
              <a:rPr lang="en-US" altLang="zh-TW" sz="4000" dirty="0" smtClean="0"/>
              <a:t>18</a:t>
            </a:r>
            <a:r>
              <a:rPr lang="zh-TW" altLang="en-US" sz="4000" dirty="0" smtClean="0"/>
              <a:t>元／人）</a:t>
            </a:r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zh-TW" altLang="zh-TW" sz="4000" dirty="0" smtClean="0"/>
          </a:p>
          <a:p>
            <a:endParaRPr lang="zh-TW" alt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6048672"/>
          </a:xfrm>
        </p:spPr>
        <p:txBody>
          <a:bodyPr>
            <a:normAutofit/>
          </a:bodyPr>
          <a:lstStyle/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r>
              <a:rPr lang="zh-TW" altLang="zh-TW" sz="4000" dirty="0" smtClean="0"/>
              <a:t>就學濟助金</a:t>
            </a:r>
            <a:r>
              <a:rPr lang="zh-TW" altLang="en-US" sz="4000" dirty="0" smtClean="0"/>
              <a:t>申請</a:t>
            </a:r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zh-TW" altLang="zh-TW" sz="4000" dirty="0" smtClean="0"/>
          </a:p>
          <a:p>
            <a:endParaRPr lang="zh-TW" alt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104</Words>
  <Application>Microsoft Office PowerPoint</Application>
  <PresentationFormat>如螢幕大小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旅程</vt:lpstr>
      <vt:lpstr>303宜萍 </vt:lpstr>
      <vt:lpstr>報告大綱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303宜萍 </dc:title>
  <dc:creator>acer732</dc:creator>
  <cp:lastModifiedBy>acer732</cp:lastModifiedBy>
  <cp:revision>3</cp:revision>
  <dcterms:created xsi:type="dcterms:W3CDTF">2015-08-27T09:43:58Z</dcterms:created>
  <dcterms:modified xsi:type="dcterms:W3CDTF">2015-08-27T09:58:15Z</dcterms:modified>
</cp:coreProperties>
</file>