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3" r:id="rId4"/>
    <p:sldId id="264" r:id="rId5"/>
    <p:sldId id="265" r:id="rId6"/>
    <p:sldId id="267" r:id="rId7"/>
    <p:sldId id="266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4660"/>
  </p:normalViewPr>
  <p:slideViewPr>
    <p:cSldViewPr>
      <p:cViewPr varScale="1">
        <p:scale>
          <a:sx n="114" d="100"/>
          <a:sy n="114" d="100"/>
        </p:scale>
        <p:origin x="-173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D6E67-5348-4A93-A401-CBE120B7497C}" type="datetimeFigureOut">
              <a:rPr lang="zh-TW" altLang="en-US" smtClean="0"/>
              <a:t>2015/10/5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4DBAC-0A83-4A12-8FCA-797A1DE451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275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D6E67-5348-4A93-A401-CBE120B7497C}" type="datetimeFigureOut">
              <a:rPr lang="zh-TW" altLang="en-US" smtClean="0"/>
              <a:t>2015/10/5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4DBAC-0A83-4A12-8FCA-797A1DE451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3475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D6E67-5348-4A93-A401-CBE120B7497C}" type="datetimeFigureOut">
              <a:rPr lang="zh-TW" altLang="en-US" smtClean="0"/>
              <a:t>2015/10/5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4DBAC-0A83-4A12-8FCA-797A1DE451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7650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01校長遴選背景圖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77355A-3E21-431A-B7BB-3ADF3FDC47C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2015/10/5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4985D-848B-43F9-810F-9895EB2C6AAA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895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2013林志正校長遴選PPT-封底-0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08549F-6D96-4A5C-8D7F-B27DC71BBA6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2015/10/5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780D91-729A-44CE-B0D0-D327003D03C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圖片 6" descr="0607-天下歸仁(紅) (1)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3528" y="188640"/>
            <a:ext cx="1944216" cy="36004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660232" y="332656"/>
            <a:ext cx="172819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201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標題，物件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913" y="277813"/>
            <a:ext cx="7426325" cy="8477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341438"/>
            <a:ext cx="4064000" cy="48244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684713" y="1341438"/>
            <a:ext cx="4064000" cy="48244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02202-AE75-4FA1-A688-E69CADE5AFC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1095C-79F3-43C7-ACB5-11ACF31B68E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2015/10/5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90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394FA-D6E2-4125-95F9-5D278A290E23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2015/10/5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FDF9C-65C8-4317-8F91-F2ADAE05C7F7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249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22645-7302-44B4-BBA8-CC64AB1882CC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2015/10/5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3617D-E2F7-46A3-8A59-A4B69FF2EED8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088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D6E67-5348-4A93-A401-CBE120B7497C}" type="datetimeFigureOut">
              <a:rPr lang="zh-TW" altLang="en-US" smtClean="0"/>
              <a:t>2015/10/5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4DBAC-0A83-4A12-8FCA-797A1DE451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92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D6E67-5348-4A93-A401-CBE120B7497C}" type="datetimeFigureOut">
              <a:rPr lang="zh-TW" altLang="en-US" smtClean="0"/>
              <a:t>2015/10/5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4DBAC-0A83-4A12-8FCA-797A1DE451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6022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D6E67-5348-4A93-A401-CBE120B7497C}" type="datetimeFigureOut">
              <a:rPr lang="zh-TW" altLang="en-US" smtClean="0"/>
              <a:t>2015/10/5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4DBAC-0A83-4A12-8FCA-797A1DE451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468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D6E67-5348-4A93-A401-CBE120B7497C}" type="datetimeFigureOut">
              <a:rPr lang="zh-TW" altLang="en-US" smtClean="0"/>
              <a:t>2015/10/5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4DBAC-0A83-4A12-8FCA-797A1DE451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5416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D6E67-5348-4A93-A401-CBE120B7497C}" type="datetimeFigureOut">
              <a:rPr lang="zh-TW" altLang="en-US" smtClean="0"/>
              <a:t>2015/10/5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4DBAC-0A83-4A12-8FCA-797A1DE451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9018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D6E67-5348-4A93-A401-CBE120B7497C}" type="datetimeFigureOut">
              <a:rPr lang="zh-TW" altLang="en-US" smtClean="0"/>
              <a:t>2015/10/5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4DBAC-0A83-4A12-8FCA-797A1DE451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9104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D6E67-5348-4A93-A401-CBE120B7497C}" type="datetimeFigureOut">
              <a:rPr lang="zh-TW" altLang="en-US" smtClean="0"/>
              <a:t>2015/10/5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4DBAC-0A83-4A12-8FCA-797A1DE451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2832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D6E67-5348-4A93-A401-CBE120B7497C}" type="datetimeFigureOut">
              <a:rPr lang="zh-TW" altLang="en-US" smtClean="0"/>
              <a:t>2015/10/5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4DBAC-0A83-4A12-8FCA-797A1DE451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0968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D6E67-5348-4A93-A401-CBE120B7497C}" type="datetimeFigureOut">
              <a:rPr lang="zh-TW" altLang="en-US" smtClean="0"/>
              <a:t>2015/10/5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4DBAC-0A83-4A12-8FCA-797A1DE451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651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D1095C-79F3-43C7-ACB5-11ACF31B68E1}" type="datetimeFigureOut">
              <a:rPr kumimoji="1" lang="zh-TW" alt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2015/10/5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402202-AE75-4FA1-A688-E69CADE5AFCC}" type="slidenum">
              <a:rPr kumimoji="1" lang="zh-TW" alt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zh-TW" alt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918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2013林志正校長遴選PPT-20130611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2259682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臺南市歸仁國小</a:t>
            </a:r>
            <a:br>
              <a:rPr lang="zh-TW" altLang="en-US" dirty="0" smtClean="0"/>
            </a:br>
            <a:r>
              <a:rPr lang="zh-TW" altLang="en-US" dirty="0" smtClean="0"/>
              <a:t>校園空氣品質旗幟</a:t>
            </a:r>
            <a:br>
              <a:rPr lang="zh-TW" altLang="en-US" dirty="0" smtClean="0"/>
            </a:br>
            <a:r>
              <a:rPr lang="zh-TW" altLang="en-US" dirty="0" smtClean="0"/>
              <a:t>宣導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                          </a:t>
            </a:r>
            <a:r>
              <a:rPr lang="en-US" altLang="zh-TW" sz="2700" dirty="0" smtClean="0"/>
              <a:t>104</a:t>
            </a:r>
            <a:r>
              <a:rPr lang="zh-TW" altLang="en-US" sz="2700" dirty="0" smtClean="0"/>
              <a:t> 年</a:t>
            </a:r>
            <a:r>
              <a:rPr lang="en-US" altLang="zh-TW" sz="2700" dirty="0" smtClean="0"/>
              <a:t>10</a:t>
            </a:r>
            <a:r>
              <a:rPr lang="zh-TW" altLang="en-US" sz="2700" dirty="0" smtClean="0"/>
              <a:t>月</a:t>
            </a:r>
            <a:r>
              <a:rPr lang="en-US" altLang="zh-TW" sz="2700" dirty="0" smtClean="0"/>
              <a:t>6</a:t>
            </a:r>
            <a:r>
              <a:rPr lang="zh-TW" altLang="en-US" sz="2700" dirty="0" smtClean="0"/>
              <a:t>日</a:t>
            </a:r>
            <a:endParaRPr lang="zh-TW" altLang="en-US" sz="2700" dirty="0"/>
          </a:p>
        </p:txBody>
      </p:sp>
    </p:spTree>
    <p:extLst>
      <p:ext uri="{BB962C8B-B14F-4D97-AF65-F5344CB8AC3E}">
        <p14:creationId xmlns:p14="http://schemas.microsoft.com/office/powerpoint/2010/main" val="1135450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57200" y="548680"/>
            <a:ext cx="8229600" cy="1143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/>
              <a:t>校園空氣品質旗幟</a:t>
            </a:r>
            <a:endParaRPr lang="zh-TW" altLang="en-US" dirty="0"/>
          </a:p>
        </p:txBody>
      </p:sp>
      <p:pic>
        <p:nvPicPr>
          <p:cNvPr id="3" name="內容版面配置區 3" descr="C:\Users\cmw\Desktop\校園空氣品質旗幟推動計畫\unnamed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834"/>
            <a:ext cx="8229600" cy="42206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4501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457200" y="846138"/>
            <a:ext cx="8229600" cy="1143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b="1" smtClean="0"/>
              <a:t>綠色</a:t>
            </a:r>
            <a:endParaRPr lang="zh-TW" altLang="en-US" dirty="0"/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457200" y="2132856"/>
            <a:ext cx="8229600" cy="45259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zh-TW" altLang="en-US" dirty="0" smtClean="0"/>
              <a:t>品質良好</a:t>
            </a:r>
            <a:endParaRPr lang="en-US" altLang="zh-TW" dirty="0" smtClean="0"/>
          </a:p>
          <a:p>
            <a:pPr fontAlgn="ctr"/>
            <a:r>
              <a:rPr lang="zh-TW" altLang="zh-TW" dirty="0" smtClean="0"/>
              <a:t>敏感性族群師生，應依個人體質及癥狀，主動注意空氣品質狀態。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6878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457200" y="620688"/>
            <a:ext cx="8229600" cy="1143000"/>
          </a:xfrm>
          <a:prstGeom prst="rect">
            <a:avLst/>
          </a:prstGeom>
          <a:solidFill>
            <a:srgbClr val="FFFF00"/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zh-TW" b="1" smtClean="0"/>
              <a:t>黃色</a:t>
            </a:r>
            <a:endParaRPr lang="zh-TW" altLang="en-US" dirty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457200" y="1916832"/>
            <a:ext cx="8229600" cy="4525963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zh-TW" altLang="zh-TW" b="1" dirty="0" smtClean="0"/>
              <a:t>初級防護：</a:t>
            </a:r>
            <a:endParaRPr lang="zh-TW" altLang="zh-TW" dirty="0" smtClean="0"/>
          </a:p>
          <a:p>
            <a:pPr fontAlgn="ctr"/>
            <a:r>
              <a:rPr lang="zh-TW" altLang="zh-TW" dirty="0" smtClean="0"/>
              <a:t>加強學生、幼兒及教職員對空氣汙染資訊之取得與健康防護宣導。</a:t>
            </a:r>
          </a:p>
          <a:p>
            <a:pPr fontAlgn="ctr"/>
            <a:r>
              <a:rPr lang="zh-TW" altLang="zh-TW" dirty="0" smtClean="0"/>
              <a:t>有心臟、呼吸道及心血管疾病的師生，感受到癥狀時，應考慮減少體力消耗，特別是減少戶外活動，並適時配戴口罩防護。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26355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23584" y="846138"/>
            <a:ext cx="8229600" cy="1143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mtClean="0"/>
              <a:t>紅色</a:t>
            </a:r>
            <a:endParaRPr lang="zh-TW" altLang="en-US" dirty="0"/>
          </a:p>
        </p:txBody>
      </p:sp>
      <p:sp>
        <p:nvSpPr>
          <p:cNvPr id="3" name="內容版面配置區 2"/>
          <p:cNvSpPr txBox="1">
            <a:spLocks/>
          </p:cNvSpPr>
          <p:nvPr/>
        </p:nvSpPr>
        <p:spPr>
          <a:xfrm>
            <a:off x="440392" y="2132856"/>
            <a:ext cx="8229600" cy="45259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zh-TW" altLang="zh-TW" b="1" dirty="0" smtClean="0"/>
              <a:t>中級防護：</a:t>
            </a:r>
            <a:endParaRPr lang="zh-TW" altLang="zh-TW" dirty="0" smtClean="0"/>
          </a:p>
          <a:p>
            <a:pPr fontAlgn="ctr"/>
            <a:r>
              <a:rPr lang="zh-TW" altLang="zh-TW" dirty="0" smtClean="0"/>
              <a:t>學生及幼兒於上、下學途中或進行戶外活動時，應視個人體質配戴口罩等個人防護用具。</a:t>
            </a:r>
          </a:p>
          <a:p>
            <a:pPr fontAlgn="ctr"/>
            <a:r>
              <a:rPr lang="zh-TW" altLang="zh-TW" dirty="0" smtClean="0"/>
              <a:t>師生於室內上課時，得適度關閉門窗，減少暴露於不良品質之空氣中。</a:t>
            </a:r>
          </a:p>
          <a:p>
            <a:pPr fontAlgn="ctr"/>
            <a:r>
              <a:rPr lang="zh-TW" altLang="zh-TW" dirty="0" smtClean="0"/>
              <a:t>一般師生如果有不適，如眼痛，咳嗽或喉嚨痛等，應該考慮減少戶外活動，並適時配戴口罩防護。</a:t>
            </a:r>
          </a:p>
          <a:p>
            <a:pPr fontAlgn="ctr"/>
            <a:r>
              <a:rPr lang="zh-TW" altLang="zh-TW" dirty="0" smtClean="0"/>
              <a:t>敏感性族群師生，應注意個人健康自主管理，減少體力消耗，特別是減少戶外活動，並配戴口罩防護。具有氣喘的師生可能需增加使用吸入劑的頻率。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26355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57200" y="846138"/>
            <a:ext cx="8229600" cy="1143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b="1" smtClean="0"/>
              <a:t>紫色</a:t>
            </a:r>
            <a:endParaRPr lang="zh-TW" altLang="en-US" dirty="0"/>
          </a:p>
        </p:txBody>
      </p:sp>
      <p:sp>
        <p:nvSpPr>
          <p:cNvPr id="3" name="內容版面配置區 2"/>
          <p:cNvSpPr txBox="1">
            <a:spLocks/>
          </p:cNvSpPr>
          <p:nvPr/>
        </p:nvSpPr>
        <p:spPr>
          <a:xfrm>
            <a:off x="425017" y="2132856"/>
            <a:ext cx="8229600" cy="45259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zh-TW" altLang="zh-TW" sz="3800" b="1" smtClean="0"/>
              <a:t>緊急防護：</a:t>
            </a:r>
            <a:endParaRPr lang="zh-TW" altLang="zh-TW" sz="3800" smtClean="0"/>
          </a:p>
          <a:p>
            <a:pPr fontAlgn="ctr"/>
            <a:r>
              <a:rPr lang="zh-TW" altLang="zh-TW" sz="3800" smtClean="0"/>
              <a:t>學生及幼兒上、下學途中或進行戶外活動時，應配戴口罩、護目鏡等個人防護工具。</a:t>
            </a:r>
          </a:p>
          <a:p>
            <a:pPr fontAlgn="ctr"/>
            <a:r>
              <a:rPr lang="zh-TW" altLang="zh-TW" sz="3800" smtClean="0"/>
              <a:t>師生於室內上課時，應適度關閉門窗，減少暴露於不良品質之空氣中。</a:t>
            </a:r>
          </a:p>
          <a:p>
            <a:pPr fontAlgn="ctr"/>
            <a:r>
              <a:rPr lang="zh-TW" altLang="zh-TW" sz="3800" smtClean="0"/>
              <a:t>一般師生如果有不適，如眼痛，咳嗽或喉嚨痛等，應減少體力消耗及戶外活動，並適時配戴口罩防護。</a:t>
            </a:r>
          </a:p>
          <a:p>
            <a:pPr fontAlgn="ctr"/>
            <a:r>
              <a:rPr lang="zh-TW" altLang="zh-TW" sz="3800" smtClean="0"/>
              <a:t>敏感性族群師生，應特別注意個人健康自主管理，避免體力消耗，特別是減少戶外活動，並配戴口罩防護。具有氣喘的師生可能需增加使用吸入劑的頻率。</a:t>
            </a:r>
          </a:p>
          <a:p>
            <a:pPr fontAlgn="ctr"/>
            <a:r>
              <a:rPr lang="zh-TW" altLang="zh-TW" sz="3800" smtClean="0"/>
              <a:t>學校應考量室外課</a:t>
            </a:r>
            <a:r>
              <a:rPr lang="en-US" altLang="zh-TW" sz="3800" smtClean="0"/>
              <a:t>(</a:t>
            </a:r>
            <a:r>
              <a:rPr lang="zh-TW" altLang="zh-TW" sz="3800" smtClean="0"/>
              <a:t>體育課</a:t>
            </a:r>
            <a:r>
              <a:rPr lang="en-US" altLang="zh-TW" sz="3800" smtClean="0"/>
              <a:t>)</a:t>
            </a:r>
            <a:r>
              <a:rPr lang="zh-TW" altLang="zh-TW" sz="3800" smtClean="0"/>
              <a:t>、戶外教學或觀摩活動之活動地點空氣品質條件，必要時，將課程活動調整於室內進行或延期辦理。</a:t>
            </a:r>
          </a:p>
          <a:p>
            <a:pPr fontAlgn="ctr"/>
            <a:r>
              <a:rPr lang="zh-TW" altLang="zh-TW" sz="3800" smtClean="0"/>
              <a:t>當空品質惡化至</a:t>
            </a:r>
            <a:r>
              <a:rPr lang="en-US" altLang="zh-TW" sz="3800" smtClean="0"/>
              <a:t>PSI</a:t>
            </a:r>
            <a:r>
              <a:rPr lang="zh-TW" altLang="zh-TW" sz="3800" smtClean="0"/>
              <a:t>達</a:t>
            </a:r>
            <a:r>
              <a:rPr lang="en-US" altLang="zh-TW" sz="3800" smtClean="0"/>
              <a:t>300</a:t>
            </a:r>
            <a:r>
              <a:rPr lang="zh-TW" altLang="zh-TW" sz="3800" smtClean="0"/>
              <a:t>或</a:t>
            </a:r>
            <a:r>
              <a:rPr lang="en-US" altLang="zh-TW" sz="3800" smtClean="0"/>
              <a:t>PM2.5</a:t>
            </a:r>
            <a:r>
              <a:rPr lang="zh-TW" altLang="zh-TW" sz="3800" smtClean="0"/>
              <a:t>濃度達</a:t>
            </a:r>
            <a:r>
              <a:rPr lang="en-US" altLang="zh-TW" sz="3800" smtClean="0"/>
              <a:t>250.4</a:t>
            </a:r>
            <a:r>
              <a:rPr lang="zh-TW" altLang="zh-TW" sz="3800" smtClean="0"/>
              <a:t>μ</a:t>
            </a:r>
            <a:r>
              <a:rPr lang="en-US" altLang="zh-TW" sz="3800" smtClean="0"/>
              <a:t>g/m</a:t>
            </a:r>
            <a:r>
              <a:rPr lang="en-US" altLang="zh-TW" sz="3800" baseline="30000" smtClean="0"/>
              <a:t>3</a:t>
            </a:r>
            <a:r>
              <a:rPr lang="zh-TW" altLang="zh-TW" sz="3800" smtClean="0"/>
              <a:t>以上，國民</a:t>
            </a:r>
            <a:r>
              <a:rPr lang="zh-TW" altLang="zh-TW" smtClean="0"/>
              <a:t>中小學及幼兒園，應立即停止戶外活動。敏感性族群師生應至衛生保健室或具空調隔離空間進行健康防護。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26355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臺南市103年度教學卓越扎根深耕到校輔導103.09.2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28</TotalTime>
  <Words>398</Words>
  <Application>Microsoft Office PowerPoint</Application>
  <PresentationFormat>如螢幕大小 (4:3)</PresentationFormat>
  <Paragraphs>23</Paragraphs>
  <Slides>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6</vt:i4>
      </vt:variant>
    </vt:vector>
  </HeadingPairs>
  <TitlesOfParts>
    <vt:vector size="8" baseType="lpstr">
      <vt:lpstr>Office 佈景主題</vt:lpstr>
      <vt:lpstr>臺南市103年度教學卓越扎根深耕到校輔導103.09.23</vt:lpstr>
      <vt:lpstr>臺南市歸仁國小 校園空氣品質旗幟 宣導                           104 年10月6日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臺南市歸仁國小 校園空氣品質旗幟 宣導 104 年10月6日</dc:title>
  <dc:creator>health</dc:creator>
  <cp:lastModifiedBy>health</cp:lastModifiedBy>
  <cp:revision>3</cp:revision>
  <dcterms:created xsi:type="dcterms:W3CDTF">2015-10-05T07:36:54Z</dcterms:created>
  <dcterms:modified xsi:type="dcterms:W3CDTF">2015-10-05T08:05:35Z</dcterms:modified>
</cp:coreProperties>
</file>